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FEAE41-698D-425F-B49E-09301516D345}">
  <a:tblStyle styleId="{35FEAE41-698D-425F-B49E-09301516D3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4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6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8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63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5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1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67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8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6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5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2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66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04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0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96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98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7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70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8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4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76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80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77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7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7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8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7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1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7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8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92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8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91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89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0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4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02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7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0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5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10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95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3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8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1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{35FEAE41-698D-425F-B49E-09301516D345}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